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23BF71-38B7-8642-BFCE-EDAE9BD0CBAF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6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755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496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291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649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6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44233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33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2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6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2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8A92E-5FF9-8143-81B3-CCB531513398}" type="datetimeFigureOut">
              <a:rPr lang="en-US" smtClean="0"/>
              <a:pPr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8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78" y="76447"/>
            <a:ext cx="3190179" cy="21633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17" y="2266782"/>
            <a:ext cx="3137510" cy="21129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53" y="2352215"/>
            <a:ext cx="3157633" cy="21215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318" y="4564168"/>
            <a:ext cx="3252272" cy="21902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6551" y="4564168"/>
            <a:ext cx="3179459" cy="215607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61" y="2839729"/>
            <a:ext cx="2480065" cy="36912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3467" y="299943"/>
            <a:ext cx="2080906" cy="309117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608" y="58069"/>
            <a:ext cx="3212384" cy="21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930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特別販売会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8415" y="2667001"/>
            <a:ext cx="3958640" cy="576262"/>
          </a:xfrm>
        </p:spPr>
        <p:txBody>
          <a:bodyPr/>
          <a:lstStyle/>
          <a:p>
            <a:pPr algn="ctr"/>
            <a:r>
              <a:rPr kumimoji="1" lang="ja-JP" altLang="en-US" b="1" dirty="0"/>
              <a:t>生協前特別販売会</a:t>
            </a: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8415" y="3340774"/>
            <a:ext cx="3721240" cy="2632075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7419" y="2715757"/>
            <a:ext cx="3498272" cy="576262"/>
          </a:xfrm>
        </p:spPr>
        <p:txBody>
          <a:bodyPr/>
          <a:lstStyle/>
          <a:p>
            <a:pPr algn="ctr"/>
            <a:r>
              <a:rPr kumimoji="1" lang="ja-JP" altLang="en-US" b="1" dirty="0"/>
              <a:t>江北ふれあい祭り</a:t>
            </a:r>
          </a:p>
        </p:txBody>
      </p:sp>
      <p:pic>
        <p:nvPicPr>
          <p:cNvPr id="10" name="コンテンツ プレースホルダー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11675"/>
          <a:stretch/>
        </p:blipFill>
        <p:spPr>
          <a:xfrm>
            <a:off x="4817052" y="3340774"/>
            <a:ext cx="3498272" cy="2632075"/>
          </a:xfrm>
        </p:spPr>
      </p:pic>
      <p:sp>
        <p:nvSpPr>
          <p:cNvPr id="12" name="テキスト プレースホルダー 4"/>
          <p:cNvSpPr txBox="1">
            <a:spLocks/>
          </p:cNvSpPr>
          <p:nvPr/>
        </p:nvSpPr>
        <p:spPr>
          <a:xfrm>
            <a:off x="7931727" y="2667001"/>
            <a:ext cx="380999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800" b="0" kern="1200" cap="none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20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8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kumimoji="1" sz="1600" b="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/>
              <a:t>学位授与式特別販売会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16565" b="4040"/>
          <a:stretch/>
        </p:blipFill>
        <p:spPr>
          <a:xfrm>
            <a:off x="8622721" y="3340774"/>
            <a:ext cx="2655592" cy="28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7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638</TotalTime>
  <Words>12</Words>
  <Application>Microsoft Office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Garamond</vt:lpstr>
      <vt:lpstr>オーガニック</vt:lpstr>
      <vt:lpstr>PowerPoint プレゼンテーション</vt:lpstr>
      <vt:lpstr>特別販売会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酪農学園大学WAKKA 想いよ届け！Project</dc:title>
  <dc:creator>長谷川千夏</dc:creator>
  <cp:lastModifiedBy>島田　恵子</cp:lastModifiedBy>
  <cp:revision>42</cp:revision>
  <dcterms:created xsi:type="dcterms:W3CDTF">2017-04-16T03:55:53Z</dcterms:created>
  <dcterms:modified xsi:type="dcterms:W3CDTF">2025-10-27T02:20:51Z</dcterms:modified>
</cp:coreProperties>
</file>